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1" r:id="rId5"/>
    <p:sldId id="262" r:id="rId6"/>
    <p:sldId id="263" r:id="rId7"/>
    <p:sldId id="260" r:id="rId8"/>
    <p:sldId id="264" r:id="rId9"/>
    <p:sldId id="270" r:id="rId10"/>
    <p:sldId id="259" r:id="rId11"/>
    <p:sldId id="266" r:id="rId12"/>
    <p:sldId id="269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C40ED-144E-4DC3-B136-D4371B06FF4A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83F8C-B798-404C-9FC5-3D5643356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C40ED-144E-4DC3-B136-D4371B06FF4A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83F8C-B798-404C-9FC5-3D5643356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C40ED-144E-4DC3-B136-D4371B06FF4A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83F8C-B798-404C-9FC5-3D5643356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C40ED-144E-4DC3-B136-D4371B06FF4A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83F8C-B798-404C-9FC5-3D5643356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C40ED-144E-4DC3-B136-D4371B06FF4A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83F8C-B798-404C-9FC5-3D5643356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C40ED-144E-4DC3-B136-D4371B06FF4A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83F8C-B798-404C-9FC5-3D5643356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C40ED-144E-4DC3-B136-D4371B06FF4A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83F8C-B798-404C-9FC5-3D5643356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C40ED-144E-4DC3-B136-D4371B06FF4A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83F8C-B798-404C-9FC5-3D5643356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C40ED-144E-4DC3-B136-D4371B06FF4A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83F8C-B798-404C-9FC5-3D5643356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C40ED-144E-4DC3-B136-D4371B06FF4A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83F8C-B798-404C-9FC5-3D5643356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C40ED-144E-4DC3-B136-D4371B06FF4A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83F8C-B798-404C-9FC5-3D5643356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CFC40ED-144E-4DC3-B136-D4371B06FF4A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C83F8C-B798-404C-9FC5-3D5643356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2520279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Нравственно патриотическое воспитание дошкольников посредством игры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1224136"/>
          </a:xfrm>
        </p:spPr>
        <p:txBody>
          <a:bodyPr/>
          <a:lstStyle/>
          <a:p>
            <a:pPr algn="r"/>
            <a:r>
              <a:rPr lang="ru-RU" sz="1600" dirty="0" smtClean="0"/>
              <a:t>Воспитатель ГБДОУ № 8 </a:t>
            </a:r>
          </a:p>
          <a:p>
            <a:pPr algn="r"/>
            <a:r>
              <a:rPr lang="ru-RU" sz="1600" dirty="0" smtClean="0"/>
              <a:t>Фрунзенского района </a:t>
            </a:r>
          </a:p>
          <a:p>
            <a:pPr algn="r"/>
            <a:r>
              <a:rPr lang="ru-RU" sz="1600" dirty="0" smtClean="0"/>
              <a:t>г. Санкт- Петербург</a:t>
            </a:r>
          </a:p>
          <a:p>
            <a:pPr algn="r"/>
            <a:r>
              <a:rPr lang="ru-RU" sz="1600" dirty="0" smtClean="0"/>
              <a:t>Арсеньева И. А.</a:t>
            </a:r>
          </a:p>
          <a:p>
            <a:pPr algn="r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539" y="404664"/>
            <a:ext cx="8229600" cy="1143000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мини- музее собран материал по народно- прикладному творчеству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536923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экспонаты, литература и игры доступны для детей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547664"/>
            <a:ext cx="5143500" cy="404157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Материал по приобщению детей к истокам русской народной культуры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536923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Тематические книги по темам «Как жили люди на Руси»;«Из истории русского костюма»; предметы старины; аудио и видео материал с русскими народными сказками, песнями, былинами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2816"/>
            <a:ext cx="3322712" cy="36724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72816"/>
            <a:ext cx="4896544" cy="367240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/>
          <a:lstStyle/>
          <a:p>
            <a:r>
              <a:rPr lang="ru-RU" sz="2000" i="1" dirty="0" smtClean="0"/>
              <a:t>Никто не учит маленького человека: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 «Будь равнодушным к людям, ломай деревья,</a:t>
            </a:r>
            <a:r>
              <a:rPr lang="ru-RU" sz="2000" b="1" i="1" dirty="0" smtClean="0"/>
              <a:t>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 попирай красоту, выше всего ставь свое личное».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i="1" dirty="0" smtClean="0"/>
              <a:t> Все дело в одной, в очень важной закономерности 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i="1" dirty="0" smtClean="0"/>
              <a:t>нравственно-патриотического воспитания.           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i="1" dirty="0" smtClean="0"/>
              <a:t>Если человека учат добру - учат умело, умно, 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i="1" dirty="0" smtClean="0"/>
              <a:t> настойчиво, требовательно, в результате будет</a:t>
            </a:r>
            <a:r>
              <a:rPr lang="ru-RU" sz="2000" b="1" dirty="0" smtClean="0"/>
              <a:t> </a:t>
            </a:r>
            <a:r>
              <a:rPr lang="ru-RU" sz="2000" i="1" dirty="0" smtClean="0"/>
              <a:t>добро. 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i="1" dirty="0" smtClean="0"/>
              <a:t> Учат злу (очень редко, но бывает и так), 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i="1" dirty="0" smtClean="0"/>
              <a:t>в результате будет зло.       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i="1" dirty="0" smtClean="0"/>
              <a:t> Не учат ни добру, ни злу - все равно будет зло, 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i="1" dirty="0" smtClean="0"/>
              <a:t> потому, что и человеком его надо воспитать». 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i="1" dirty="0" smtClean="0"/>
              <a:t>  В.А. Сухомлинский 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12-021-201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39752" y="1772816"/>
            <a:ext cx="4622304" cy="34667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Monotype Corsiva" pitchFamily="66" charset="0"/>
              </a:rPr>
              <a:t>Актуальность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340768"/>
            <a:ext cx="3008313" cy="4785395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Нравственно-патриотическое воспитание сегодня — одно из важных звеньев в системе воспитательной работы дошкольников. Это не только воспитание любви к родному дому, семье, детскому саду, городу, к родной природе, культурному достоянию своего народа, своей нации и толерантного отношения к представителям других национальностей, но и воспитание уважительного отношения к труженикам и результатам их труда, родной земле, защитникам Отечества, государственной символике, традициям государства и общенародным праздникам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340768"/>
            <a:ext cx="3825850" cy="478539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/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Патриотическое воспитание дошкольников по ФГОС подразумевает следующие задачи: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>.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ребенка любви и привязанности к своей семье, дому, детскому саду,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улице, городу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.формирование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бережного отношения к природе и всему живому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уважения к труду;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.развитие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 к русским традициям и промыслам;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элементарных знаний о правах человека;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представлений о городах России;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детей с символами государства (герб, флаг, гимн);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.развитие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 ответственности и гордости за достижения страны;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.формирование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толерантности, чувства уважения к другим народам, их традициям.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задачи решаются во всех видах детской деятельности: на занятиях, в играх, в труде, в быту — так как воспитывают в ребенке не только патриотические чувства, но и формируют его взаимоотношения со взрослыми и сверстниками.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6"/>
            <a:ext cx="7859216" cy="34605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2562096"/>
            <a:ext cx="7200800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75"/>
              </a:lnSpc>
              <a:spcBef>
                <a:spcPts val="450"/>
              </a:spcBef>
              <a:spcAft>
                <a:spcPts val="45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997839"/>
            <a:ext cx="734481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игре ребенок активно 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переосмысливает накопленный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нравственный опыт, в игре каждому приходится добровольно отказаться от своих желаний, согласовывать свои замысли, договариваться о совместных действиях, подчиняться правилам игры</a:t>
            </a:r>
            <a:r>
              <a:rPr lang="ru-RU" sz="20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сдерживать свои эмоции, преодолевать трудности. Игра учит справедливо 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оценивать собственные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и результаты товарищей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2286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для ребенка становится смыслом его существования: он общается, развивается физически, укрепляется морально, познает окружающий мир. Если ребенок не играет, то он не получает полноценного знания о жизни, культуре, любви к близким, заботе, о социальной сфере, о природе.</a:t>
            </a:r>
          </a:p>
          <a:p>
            <a:pPr indent="228600">
              <a:spcAft>
                <a:spcPts val="0"/>
              </a:spcAft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454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92088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группе находиться материал по ознакомлению детей с символами нашей страны – России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968971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Портрет президента России В. В. Путина, герб, гимн, флаг Российского государства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56792"/>
            <a:ext cx="5400600" cy="3600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Материал по ознакомлению детей с нашей страной – Россией, нашим городом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01208"/>
            <a:ext cx="8229600" cy="1080120"/>
          </a:xfrm>
        </p:spPr>
        <p:txBody>
          <a:bodyPr/>
          <a:lstStyle/>
          <a:p>
            <a:pPr>
              <a:lnSpc>
                <a:spcPts val="1575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Знакомя детей с городом нужно обратить внимание на достопримечательности, посетить музеи, увидеть исторические места. Мысль, что родной город интересен всем, побуждает гордость за родной край. Важным средством патриотического воспитания является приобщение детей к народным традициям.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2880320" cy="2232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556792"/>
            <a:ext cx="2674640" cy="22322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789040"/>
            <a:ext cx="2592288" cy="151216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Материал по ознакомлению детей о подвиге родного города во время Великой Отечественной Войны, традиции народов нашей страны и содружества.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680939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Карта мира, награды, газета, литература, глобус и  т. д.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7638"/>
            <a:ext cx="3600400" cy="40275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17638"/>
            <a:ext cx="4176464" cy="402758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7"/>
            <a:ext cx="8239417" cy="1368152"/>
          </a:xfrm>
        </p:spPr>
        <p:txBody>
          <a:bodyPr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место в формировании нравственно- патриотических качеств дошкольника занимают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них развивается сообразительность, умение согласовывать свои действия с другими участниками игры, самостоятельно решать поставленную задачу.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61248"/>
            <a:ext cx="8229600" cy="464915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Разрезные картинки «Собери герб, флаг города», кубики «Народное творчество» и т. д.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800"/>
            <a:ext cx="3610744" cy="33123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28800"/>
            <a:ext cx="4052609" cy="331236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В группе дети играют в хороводные, сюжетно- ролевые игры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17639"/>
            <a:ext cx="3600400" cy="237140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7639"/>
            <a:ext cx="2592288" cy="23714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933056"/>
            <a:ext cx="345638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40919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слайда Ромашковая Рус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слайда Ромашковая Русь</Template>
  <TotalTime>228</TotalTime>
  <Words>346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Monotype Corsiva</vt:lpstr>
      <vt:lpstr>Times New Roman</vt:lpstr>
      <vt:lpstr>Оформление слайда Ромашковая Русь</vt:lpstr>
      <vt:lpstr>Нравственно патриотическое воспитание дошкольников посредством игры</vt:lpstr>
      <vt:lpstr>Актуальность</vt:lpstr>
      <vt:lpstr> Патриотическое воспитание дошкольников по ФГОС подразумевает следующие задачи:  .воспитание у ребенка любви и привязанности к своей семье, дому, детскому саду, улице, городу;  .формирование бережного отношения к природе и всему живому; воспитание уважения к труду; .развитие интереса к русским традициям и промыслам; .формирование элементарных знаний о правах человека; . расширение представлений о городах России; . знакомство детей с символами государства (герб, флаг, гимн);  .развитие чувства ответственности и гордости за достижения страны;  .формирование толерантности, чувства уважения к другим народам, их традициям. Данные задачи решаются во всех видах детской деятельности: на занятиях, в играх, в труде, в быту — так как воспитывают в ребенке не только патриотические чувства, но и формируют его взаимоотношения со взрослыми и сверстниками.  </vt:lpstr>
      <vt:lpstr>Презентация PowerPoint</vt:lpstr>
      <vt:lpstr>В группе находиться материал по ознакомлению детей с символами нашей страны – России  </vt:lpstr>
      <vt:lpstr>Материал по ознакомлению детей с нашей страной – Россией, нашим городом</vt:lpstr>
      <vt:lpstr>Материал по ознакомлению детей о подвиге родного города во время Великой Отечественной Войны, традиции народов нашей страны и содружества.</vt:lpstr>
      <vt:lpstr>Особое место в формировании нравственно- патриотических качеств дошкольника занимают игры. В них развивается сообразительность, умение согласовывать свои действия с другими участниками игры, самостоятельно решать поставленную задачу. </vt:lpstr>
      <vt:lpstr>В группе дети играют в хороводные, сюжетно- ролевые игры</vt:lpstr>
      <vt:lpstr>В мини- музее собран материал по народно- прикладному творчеству</vt:lpstr>
      <vt:lpstr>Материал по приобщению детей к истокам русской народной культуры</vt:lpstr>
      <vt:lpstr>Никто не учит маленького человека:   «Будь равнодушным к людям, ломай деревья,   попирай красоту, выше всего ставь свое личное».  Все дело в одной, в очень важной закономерности  нравственно-патриотического воспитания.            Если человека учат добру - учат умело, умно,   настойчиво, требовательно, в результате будет добро.   Учат злу (очень редко, но бывает и так),  в результате будет зло.         Не учат ни добру, ни злу - все равно будет зло,   потому, что и человеком его надо воспитать».    В.А. Сухомлинский  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Уголок нравственно-патриотического воспитания в подготовительной группе</dc:title>
  <dc:creator>Виталик</dc:creator>
  <cp:lastModifiedBy>user</cp:lastModifiedBy>
  <cp:revision>30</cp:revision>
  <dcterms:created xsi:type="dcterms:W3CDTF">2016-02-09T04:04:02Z</dcterms:created>
  <dcterms:modified xsi:type="dcterms:W3CDTF">2021-11-22T14:13:56Z</dcterms:modified>
</cp:coreProperties>
</file>