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28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532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7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04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10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4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2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0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26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2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7E7E3-CFC4-4AF2-84BE-6FD6AD3F08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65E96-4C77-4541-895E-2CFD28127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08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714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55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253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15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815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325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939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713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025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813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169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ращение Левитана - Сообщение о начале войн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366" y="6370983"/>
            <a:ext cx="382035" cy="3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0833"/>
            <a:ext cx="11988800" cy="6724936"/>
          </a:xfrm>
          <a:prstGeom prst="rect">
            <a:avLst/>
          </a:prstGeom>
        </p:spPr>
      </p:pic>
      <p:pic>
        <p:nvPicPr>
          <p:cNvPr id="3" name="Ленинградский метроном - минута молчан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6130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9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3" y="97277"/>
            <a:ext cx="11948847" cy="6648237"/>
          </a:xfrm>
          <a:prstGeom prst="rect">
            <a:avLst/>
          </a:prstGeom>
        </p:spPr>
      </p:pic>
      <p:pic>
        <p:nvPicPr>
          <p:cNvPr id="3" name="Ветер Надежды - Дети Блокад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580" y="61417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усская народная - Вставай, страна огром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333" y="6639339"/>
            <a:ext cx="73923" cy="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02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06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01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41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200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5876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0</Words>
  <Application>Microsoft Office PowerPoint</Application>
  <PresentationFormat>Широкоэкранный</PresentationFormat>
  <Paragraphs>0</Paragraphs>
  <Slides>21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</dc:creator>
  <cp:lastModifiedBy>user5</cp:lastModifiedBy>
  <cp:revision>14</cp:revision>
  <dcterms:created xsi:type="dcterms:W3CDTF">2026-01-13T13:10:48Z</dcterms:created>
  <dcterms:modified xsi:type="dcterms:W3CDTF">2026-01-15T04:45:25Z</dcterms:modified>
</cp:coreProperties>
</file>